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62" r:id="rId4"/>
    <p:sldId id="267" r:id="rId5"/>
    <p:sldId id="263" r:id="rId6"/>
    <p:sldId id="273" r:id="rId7"/>
    <p:sldId id="264" r:id="rId8"/>
    <p:sldId id="265" r:id="rId9"/>
    <p:sldId id="274" r:id="rId10"/>
    <p:sldId id="266" r:id="rId11"/>
    <p:sldId id="268" r:id="rId12"/>
    <p:sldId id="269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DE28C-4D4C-4F83-90B0-9A3B0501BC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585DB-B575-4A4D-A6D4-85A22AED225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183"/>
            <a:ext cx="10515600" cy="223823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15 «Ручеек»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47415"/>
            <a:ext cx="10515600" cy="38295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социально-коммуникативных навыков у детей дошкольного возраста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игры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 Е.В.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Воронина М.С.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Сергач, 2022 г.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5661"/>
            <a:ext cx="10515600" cy="45037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517" y="245661"/>
            <a:ext cx="3471949" cy="4462817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54" y="1780061"/>
            <a:ext cx="4600291" cy="3993916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73" y="245661"/>
            <a:ext cx="3275209" cy="436694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2956"/>
            <a:ext cx="10515600" cy="45037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15" y="1255357"/>
            <a:ext cx="5551085" cy="4347287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678" y="879400"/>
            <a:ext cx="4840644" cy="5590517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018" y="668740"/>
            <a:ext cx="10515600" cy="16923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7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859" y="1806623"/>
            <a:ext cx="5838967" cy="437922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54842"/>
            <a:ext cx="10515600" cy="17621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- это школа произвольного поведения» (Д. Б.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- школа морали в действии» (А.Н. Леонтьев)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06" y="1693904"/>
            <a:ext cx="4394579" cy="4400497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19" y="1693904"/>
            <a:ext cx="4133850" cy="448900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-122831"/>
            <a:ext cx="10515600" cy="14330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возраст – замечательный период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любого человека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8" y="1178261"/>
            <a:ext cx="3651914" cy="4869218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469" y="1178261"/>
            <a:ext cx="3642215" cy="4869218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952" y="1980442"/>
            <a:ext cx="3489278" cy="465237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8364"/>
            <a:ext cx="10515600" cy="5958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условием возникновения ролевой игры является наличие взаимоотношений между людьми.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42" y="1310185"/>
            <a:ext cx="4032345" cy="521230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787" y="1344291"/>
            <a:ext cx="3998509" cy="5178194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8364"/>
            <a:ext cx="10515600" cy="5958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школа реальных взаимоотношений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1" y="1155622"/>
            <a:ext cx="5583380" cy="401687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77" y="2028840"/>
            <a:ext cx="5372526" cy="4366487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772" y="354842"/>
            <a:ext cx="9356678" cy="10918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мотив игры –действовать как взрослый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72" y="996287"/>
            <a:ext cx="4099446" cy="5465928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303" y="996288"/>
            <a:ext cx="4341147" cy="5465927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1334"/>
            <a:ext cx="10515600" cy="1000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игра со взрослыми.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0" y="1091822"/>
            <a:ext cx="5647662" cy="398514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690" y="1091822"/>
            <a:ext cx="5331891" cy="398514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1334"/>
            <a:ext cx="10515600" cy="1000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Причиной появления игровой роли является стремление ребёнка включиться в заманчивый для него мир взрослых.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2" y="2047163"/>
            <a:ext cx="5820085" cy="384867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176" y="1183156"/>
            <a:ext cx="5528924" cy="365759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0252"/>
            <a:ext cx="10515600" cy="15285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доставляет ребёнку много положительных эмоций, он очень любит, когда с ним играют взрослые. Не лишайте его этой радости, помните, что вы и сами были детьми. 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3" y="1559257"/>
            <a:ext cx="5409063" cy="429563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263" y="1559257"/>
            <a:ext cx="5409063" cy="429563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WPS Presentation</Application>
  <PresentationFormat>Широкоэкранный</PresentationFormat>
  <Paragraphs>34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Тема Office</vt:lpstr>
      <vt:lpstr>Муниципальное бюджетное дошкольное образовательное учреждение детский сад № 15 «Ручеек»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Ручеек</dc:creator>
  <cp:lastModifiedBy>Пользователь</cp:lastModifiedBy>
  <cp:revision>19</cp:revision>
  <dcterms:created xsi:type="dcterms:W3CDTF">2020-12-10T11:18:00Z</dcterms:created>
  <dcterms:modified xsi:type="dcterms:W3CDTF">2022-05-19T10:59:14Z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B78C32F6B94F4737908DAE00085FABC6</vt:lpwstr>
  </property>
  <property fmtid="{D5CDD505-2E9C-101B-9397-08002B2CF9AE}" pid="3" name="KSOProductBuildVer">
    <vt:lpwstr>1049-11.2.0.11130</vt:lpwstr>
  </property>
</Properties>
</file>